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E33F2D-58F9-4CAC-B5F9-B18AFBA7E9D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4B1A1A-1A52-487B-85B2-2AF043A12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072074"/>
            <a:ext cx="6858048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Комплексная информационная система Луганской Народной Республики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28586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5400" b="1" i="1" dirty="0" smtClean="0"/>
              <a:t>ЭЛЕКТРОННЫЙ ДЕТСКИЙ САД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АПКА ПО РАБОТЕ в УПРАВЛЕНИИ\для презент по очереди\7.png"/>
          <p:cNvPicPr>
            <a:picLocks noChangeAspect="1" noChangeArrowheads="1"/>
          </p:cNvPicPr>
          <p:nvPr/>
        </p:nvPicPr>
        <p:blipFill>
          <a:blip r:embed="rId2"/>
          <a:srcRect t="13867" r="5526" b="7031"/>
          <a:stretch>
            <a:fillRect/>
          </a:stretch>
        </p:blipFill>
        <p:spPr bwMode="auto">
          <a:xfrm>
            <a:off x="142844" y="1071546"/>
            <a:ext cx="8572528" cy="4035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АПКА ПО РАБОТЕ в УПРАВЛЕНИИ\для презент по очереди\8.png"/>
          <p:cNvPicPr>
            <a:picLocks noChangeAspect="1" noChangeArrowheads="1"/>
          </p:cNvPicPr>
          <p:nvPr/>
        </p:nvPicPr>
        <p:blipFill>
          <a:blip r:embed="rId2"/>
          <a:srcRect t="12890" r="7723" b="6054"/>
          <a:stretch>
            <a:fillRect/>
          </a:stretch>
        </p:blipFill>
        <p:spPr bwMode="auto">
          <a:xfrm>
            <a:off x="214282" y="928670"/>
            <a:ext cx="851613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АПКА ПО РАБОТЕ в УПРАВЛЕНИИ\для презент по очереди\9.png"/>
          <p:cNvPicPr>
            <a:picLocks noChangeAspect="1" noChangeArrowheads="1"/>
          </p:cNvPicPr>
          <p:nvPr/>
        </p:nvPicPr>
        <p:blipFill>
          <a:blip r:embed="rId2"/>
          <a:srcRect t="12560" r="13213" b="8984"/>
          <a:stretch>
            <a:fillRect/>
          </a:stretch>
        </p:blipFill>
        <p:spPr bwMode="auto">
          <a:xfrm>
            <a:off x="214282" y="1142984"/>
            <a:ext cx="8434401" cy="428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АПКА ПО РАБОТЕ в УПРАВЛЕНИИ\для презент по очереди\10.png"/>
          <p:cNvPicPr>
            <a:picLocks noChangeAspect="1" noChangeArrowheads="1"/>
          </p:cNvPicPr>
          <p:nvPr/>
        </p:nvPicPr>
        <p:blipFill>
          <a:blip r:embed="rId2"/>
          <a:srcRect t="14843" r="11566" b="6054"/>
          <a:stretch>
            <a:fillRect/>
          </a:stretch>
        </p:blipFill>
        <p:spPr bwMode="auto">
          <a:xfrm>
            <a:off x="214282" y="928670"/>
            <a:ext cx="8501122" cy="4275209"/>
          </a:xfrm>
          <a:prstGeom prst="rect">
            <a:avLst/>
          </a:prstGeom>
          <a:noFill/>
        </p:spPr>
      </p:pic>
      <p:pic>
        <p:nvPicPr>
          <p:cNvPr id="1027" name="Picture 3" descr="D:\ПАПКА ПО РАБОТЕ в УПРАВЛЕНИИ\для презент по очереди\10.2.png"/>
          <p:cNvPicPr>
            <a:picLocks noChangeAspect="1" noChangeArrowheads="1"/>
          </p:cNvPicPr>
          <p:nvPr/>
        </p:nvPicPr>
        <p:blipFill>
          <a:blip r:embed="rId3"/>
          <a:srcRect l="18704" t="25586" r="14861" b="20703"/>
          <a:stretch>
            <a:fillRect/>
          </a:stretch>
        </p:blipFill>
        <p:spPr bwMode="auto">
          <a:xfrm>
            <a:off x="2000232" y="2000240"/>
            <a:ext cx="6572296" cy="298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АПКА ПО РАБОТЕ в УПРАВЛЕНИИ\для презент по очереди\11.png"/>
          <p:cNvPicPr>
            <a:picLocks noChangeAspect="1" noChangeArrowheads="1"/>
          </p:cNvPicPr>
          <p:nvPr/>
        </p:nvPicPr>
        <p:blipFill>
          <a:blip r:embed="rId2"/>
          <a:srcRect t="14843" b="6054"/>
          <a:stretch>
            <a:fillRect/>
          </a:stretch>
        </p:blipFill>
        <p:spPr bwMode="auto">
          <a:xfrm>
            <a:off x="142844" y="642918"/>
            <a:ext cx="851346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АПКА ПО РАБОТЕ в УПРАВЛЕНИИ\для презент по очереди\12.png"/>
          <p:cNvPicPr>
            <a:picLocks noChangeAspect="1" noChangeArrowheads="1"/>
          </p:cNvPicPr>
          <p:nvPr/>
        </p:nvPicPr>
        <p:blipFill>
          <a:blip r:embed="rId2"/>
          <a:srcRect t="13867" r="9919" b="6054"/>
          <a:stretch>
            <a:fillRect/>
          </a:stretch>
        </p:blipFill>
        <p:spPr bwMode="auto">
          <a:xfrm>
            <a:off x="214282" y="500042"/>
            <a:ext cx="843307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АПКА ПО РАБОТЕ в УПРАВЛЕНИИ\для презент по очереди\13.png"/>
          <p:cNvPicPr>
            <a:picLocks noChangeAspect="1" noChangeArrowheads="1"/>
          </p:cNvPicPr>
          <p:nvPr/>
        </p:nvPicPr>
        <p:blipFill>
          <a:blip r:embed="rId2"/>
          <a:srcRect t="11914" r="9919" b="10937"/>
          <a:stretch>
            <a:fillRect/>
          </a:stretch>
        </p:blipFill>
        <p:spPr bwMode="auto">
          <a:xfrm>
            <a:off x="214282" y="500042"/>
            <a:ext cx="845659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АПКА ПО РАБОТЕ в УПРАВЛЕНИИ\для презент по очереди\14.png"/>
          <p:cNvPicPr>
            <a:picLocks noChangeAspect="1" noChangeArrowheads="1"/>
          </p:cNvPicPr>
          <p:nvPr/>
        </p:nvPicPr>
        <p:blipFill>
          <a:blip r:embed="rId2"/>
          <a:srcRect t="12890" r="39019" b="11914"/>
          <a:stretch>
            <a:fillRect/>
          </a:stretch>
        </p:blipFill>
        <p:spPr bwMode="auto">
          <a:xfrm>
            <a:off x="214282" y="357166"/>
            <a:ext cx="82153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АПКА ПО РАБОТЕ в УПРАВЛЕНИИ\для презент по очереди\15.png"/>
          <p:cNvPicPr>
            <a:picLocks noChangeAspect="1" noChangeArrowheads="1"/>
          </p:cNvPicPr>
          <p:nvPr/>
        </p:nvPicPr>
        <p:blipFill>
          <a:blip r:embed="rId2"/>
          <a:srcRect t="12890" b="11914"/>
          <a:stretch>
            <a:fillRect/>
          </a:stretch>
        </p:blipFill>
        <p:spPr bwMode="auto">
          <a:xfrm>
            <a:off x="214282" y="928670"/>
            <a:ext cx="844879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АПКА ПО РАБОТЕ в УПРАВЛЕНИИ\для презент по очереди\16.png"/>
          <p:cNvPicPr>
            <a:picLocks noChangeAspect="1" noChangeArrowheads="1"/>
          </p:cNvPicPr>
          <p:nvPr/>
        </p:nvPicPr>
        <p:blipFill>
          <a:blip r:embed="rId2"/>
          <a:srcRect t="12890" b="10937"/>
          <a:stretch>
            <a:fillRect/>
          </a:stretch>
        </p:blipFill>
        <p:spPr bwMode="auto">
          <a:xfrm>
            <a:off x="214282" y="642918"/>
            <a:ext cx="850729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 01 сентября 2019года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в Луганской Народной Республике прием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детей в ДОУ только после регистрации в электронном детском саду и предъявлении заявки на зачисление,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выданной специалистом в управлении 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АПКА ПО РАБОТЕ в УПРАВЛЕНИИ\для презент по очереди\17.png"/>
          <p:cNvPicPr>
            <a:picLocks noChangeAspect="1" noChangeArrowheads="1"/>
          </p:cNvPicPr>
          <p:nvPr/>
        </p:nvPicPr>
        <p:blipFill>
          <a:blip r:embed="rId2"/>
          <a:srcRect l="16508" t="13866" r="6625" b="12891"/>
          <a:stretch>
            <a:fillRect/>
          </a:stretch>
        </p:blipFill>
        <p:spPr bwMode="auto">
          <a:xfrm>
            <a:off x="214281" y="500042"/>
            <a:ext cx="840110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АПКА ПО РАБОТЕ в УПРАВЛЕНИИ\для презент по очереди\18.png"/>
          <p:cNvPicPr>
            <a:picLocks noChangeAspect="1" noChangeArrowheads="1"/>
          </p:cNvPicPr>
          <p:nvPr/>
        </p:nvPicPr>
        <p:blipFill>
          <a:blip r:embed="rId2"/>
          <a:srcRect l="15959" t="12890" r="5527" b="10937"/>
          <a:stretch>
            <a:fillRect/>
          </a:stretch>
        </p:blipFill>
        <p:spPr bwMode="auto">
          <a:xfrm>
            <a:off x="357158" y="642918"/>
            <a:ext cx="82868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АПКА ПО РАБОТЕ в УПРАВЛЕНИИ\для презент по очереди\19.png"/>
          <p:cNvPicPr>
            <a:picLocks noChangeAspect="1" noChangeArrowheads="1"/>
          </p:cNvPicPr>
          <p:nvPr/>
        </p:nvPicPr>
        <p:blipFill>
          <a:blip r:embed="rId2"/>
          <a:srcRect t="13867" b="10937"/>
          <a:stretch>
            <a:fillRect/>
          </a:stretch>
        </p:blipFill>
        <p:spPr bwMode="auto">
          <a:xfrm>
            <a:off x="214281" y="928670"/>
            <a:ext cx="844879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АПКА ПО РАБОТЕ в УПРАВЛЕНИИ\для презент по очереди\20.png"/>
          <p:cNvPicPr>
            <a:picLocks noChangeAspect="1" noChangeArrowheads="1"/>
          </p:cNvPicPr>
          <p:nvPr/>
        </p:nvPicPr>
        <p:blipFill>
          <a:blip r:embed="rId2"/>
          <a:srcRect t="12890" b="8984"/>
          <a:stretch>
            <a:fillRect/>
          </a:stretch>
        </p:blipFill>
        <p:spPr bwMode="auto">
          <a:xfrm>
            <a:off x="214282" y="571480"/>
            <a:ext cx="845724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336867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ОБЯЗАТЕЛЬНО прикрепление сканированных документов: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РОДИТЕЛЬ:</a:t>
            </a:r>
          </a:p>
          <a:p>
            <a:endParaRPr lang="ru-RU" u="sng" dirty="0" smtClean="0"/>
          </a:p>
          <a:p>
            <a:r>
              <a:rPr lang="ru-RU" dirty="0" smtClean="0"/>
              <a:t>Всех заполненных страниц паспорта </a:t>
            </a:r>
            <a:r>
              <a:rPr lang="ru-RU" dirty="0" smtClean="0"/>
              <a:t>родителя.</a:t>
            </a:r>
            <a:endParaRPr lang="ru-RU" dirty="0" smtClean="0"/>
          </a:p>
          <a:p>
            <a:r>
              <a:rPr lang="ru-RU" dirty="0" smtClean="0"/>
              <a:t>Свидетельства о рождении ребенка, </a:t>
            </a:r>
            <a:r>
              <a:rPr lang="ru-RU" dirty="0" smtClean="0"/>
              <a:t>свидетельства </a:t>
            </a:r>
            <a:r>
              <a:rPr lang="ru-RU" dirty="0" smtClean="0"/>
              <a:t>о браке (фамилия мамы в паспорте не совпадает с фамилией в свидетельстве о рождении ребенка)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30842" cy="4972072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Лицо, действующее от имени законного представителя:</a:t>
            </a:r>
          </a:p>
          <a:p>
            <a:endParaRPr lang="ru-RU" u="sng" dirty="0" smtClean="0"/>
          </a:p>
          <a:p>
            <a:r>
              <a:rPr lang="ru-RU" dirty="0" smtClean="0"/>
              <a:t>Всех заполненных страниц паспорта лица, действующего от имени законного представителя.</a:t>
            </a:r>
            <a:endParaRPr lang="ru-RU" u="sng" dirty="0" smtClean="0"/>
          </a:p>
          <a:p>
            <a:r>
              <a:rPr lang="ru-RU" dirty="0" smtClean="0"/>
              <a:t>Свидетельства о рождении ребенка, паспорта родителя, </a:t>
            </a:r>
            <a:r>
              <a:rPr lang="ru-RU" dirty="0" smtClean="0"/>
              <a:t>свидетельства </a:t>
            </a:r>
            <a:r>
              <a:rPr lang="ru-RU" dirty="0" smtClean="0"/>
              <a:t>о браке (фамилия мамы в паспорте не совпадает с фамилией в свидетельстве о рождении ребенка)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Где зарегистрироваться?</a:t>
            </a:r>
            <a:endParaRPr lang="ru-RU" dirty="0"/>
          </a:p>
        </p:txBody>
      </p:sp>
      <p:pic>
        <p:nvPicPr>
          <p:cNvPr id="1026" name="Picture 2" descr="D:\ПАПКА ПО РАБОТЕ в УПРАВЛЕНИИ\для презент по очереди\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74" t="12876" r="1849" b="7005"/>
          <a:stretch>
            <a:fillRect/>
          </a:stretch>
        </p:blipFill>
        <p:spPr bwMode="auto">
          <a:xfrm>
            <a:off x="214283" y="1142983"/>
            <a:ext cx="8501121" cy="528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АПКА ПО РАБОТЕ в УПРАВЛЕНИИ\для презент по очереди\2.jpg"/>
          <p:cNvPicPr>
            <a:picLocks noChangeAspect="1" noChangeArrowheads="1"/>
          </p:cNvPicPr>
          <p:nvPr/>
        </p:nvPicPr>
        <p:blipFill>
          <a:blip r:embed="rId2"/>
          <a:srcRect l="12730" t="11914" r="5249" b="11904"/>
          <a:stretch>
            <a:fillRect/>
          </a:stretch>
        </p:blipFill>
        <p:spPr bwMode="auto">
          <a:xfrm>
            <a:off x="285720" y="642918"/>
            <a:ext cx="8429684" cy="5045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ПКА ПО РАБОТЕ в УПРАВЛЕНИИ\для презент по очереди\3.png"/>
          <p:cNvPicPr>
            <a:picLocks noChangeAspect="1" noChangeArrowheads="1"/>
          </p:cNvPicPr>
          <p:nvPr/>
        </p:nvPicPr>
        <p:blipFill>
          <a:blip r:embed="rId2"/>
          <a:srcRect l="25842" t="11914" r="12664"/>
          <a:stretch>
            <a:fillRect/>
          </a:stretch>
        </p:blipFill>
        <p:spPr bwMode="auto">
          <a:xfrm>
            <a:off x="428596" y="0"/>
            <a:ext cx="7643866" cy="6156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АПКА ПО РАБОТЕ в УПРАВЛЕНИИ\для презент по очереди\4.jpg"/>
          <p:cNvPicPr>
            <a:picLocks noChangeAspect="1" noChangeArrowheads="1"/>
          </p:cNvPicPr>
          <p:nvPr/>
        </p:nvPicPr>
        <p:blipFill>
          <a:blip r:embed="rId2"/>
          <a:srcRect l="4429" t="12890" r="6075" b="3125"/>
          <a:stretch>
            <a:fillRect/>
          </a:stretch>
        </p:blipFill>
        <p:spPr bwMode="auto">
          <a:xfrm>
            <a:off x="214282" y="785794"/>
            <a:ext cx="8643966" cy="4560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АПКА ПО РАБОТЕ в УПРАВЛЕНИИ\для презент по очереди\5.png"/>
          <p:cNvPicPr>
            <a:picLocks noChangeAspect="1" noChangeArrowheads="1"/>
          </p:cNvPicPr>
          <p:nvPr/>
        </p:nvPicPr>
        <p:blipFill>
          <a:blip r:embed="rId2"/>
          <a:srcRect l="24194" t="14843" r="17606" b="14843"/>
          <a:stretch>
            <a:fillRect/>
          </a:stretch>
        </p:blipFill>
        <p:spPr bwMode="auto">
          <a:xfrm>
            <a:off x="714348" y="500042"/>
            <a:ext cx="757242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АПКА ПО РАБОТЕ в УПРАВЛЕНИИ\для презент по очереди\6.png"/>
          <p:cNvPicPr>
            <a:picLocks noChangeAspect="1" noChangeArrowheads="1"/>
          </p:cNvPicPr>
          <p:nvPr/>
        </p:nvPicPr>
        <p:blipFill>
          <a:blip r:embed="rId2"/>
          <a:srcRect l="19802" t="16797" r="19802" b="15645"/>
          <a:stretch>
            <a:fillRect/>
          </a:stretch>
        </p:blipFill>
        <p:spPr bwMode="auto">
          <a:xfrm>
            <a:off x="357158" y="357166"/>
            <a:ext cx="806497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128</Words>
  <Application>Microsoft Office PowerPoint</Application>
  <PresentationFormat>Экран 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Комплексная информационная система Луганской Народной Республики</vt:lpstr>
      <vt:lpstr>Слайд 2</vt:lpstr>
      <vt:lpstr>ОБЯЗАТЕЛЬНО прикрепление сканированных документов:</vt:lpstr>
      <vt:lpstr>Где зарегистрироваться?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информационная система Луганской Народной Республики</dc:title>
  <dc:creator>админ</dc:creator>
  <cp:lastModifiedBy>админ</cp:lastModifiedBy>
  <cp:revision>14</cp:revision>
  <dcterms:created xsi:type="dcterms:W3CDTF">2019-10-28T21:40:47Z</dcterms:created>
  <dcterms:modified xsi:type="dcterms:W3CDTF">2019-10-28T23:55:05Z</dcterms:modified>
</cp:coreProperties>
</file>